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7" r:id="rId4"/>
    <p:sldId id="258" r:id="rId5"/>
    <p:sldId id="259" r:id="rId6"/>
    <p:sldId id="260" r:id="rId7"/>
    <p:sldId id="274" r:id="rId8"/>
    <p:sldId id="275" r:id="rId9"/>
    <p:sldId id="276" r:id="rId10"/>
    <p:sldId id="282" r:id="rId11"/>
    <p:sldId id="283" r:id="rId12"/>
    <p:sldId id="263" r:id="rId13"/>
    <p:sldId id="265" r:id="rId14"/>
    <p:sldId id="279" r:id="rId15"/>
    <p:sldId id="280" r:id="rId16"/>
    <p:sldId id="281" r:id="rId17"/>
    <p:sldId id="266" r:id="rId18"/>
    <p:sldId id="267" r:id="rId19"/>
    <p:sldId id="28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52F-62B6-4D48-AFE9-551220FA8046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52F-62B6-4D48-AFE9-551220FA8046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52F-62B6-4D48-AFE9-551220FA8046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52F-62B6-4D48-AFE9-551220FA8046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52F-62B6-4D48-AFE9-551220FA8046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52F-62B6-4D48-AFE9-551220FA8046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52F-62B6-4D48-AFE9-551220FA8046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52F-62B6-4D48-AFE9-551220FA8046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52F-62B6-4D48-AFE9-551220FA8046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52F-62B6-4D48-AFE9-551220FA8046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52F-62B6-4D48-AFE9-551220FA8046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5452F-62B6-4D48-AFE9-551220FA8046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133600"/>
            <a:ext cx="7772400" cy="1470025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¯^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vMZg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wÎ‡KvYwgwZi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m~Î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hvPvB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ChangeAspect="1"/>
          </p:cNvGraphicFramePr>
          <p:nvPr>
            <p:ph idx="1"/>
          </p:nvPr>
        </p:nvGraphicFramePr>
        <p:xfrm>
          <a:off x="609600" y="1600200"/>
          <a:ext cx="7793038" cy="3429000"/>
        </p:xfrm>
        <a:graphic>
          <a:graphicData uri="http://schemas.openxmlformats.org/presentationml/2006/ole">
            <p:oleObj spid="_x0000_s49154" name="Equation" r:id="rId3" imgW="2323800" imgH="939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wÎ‡KvYwgwZi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m~Î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hvPvB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143000"/>
            <a:ext cx="8686800" cy="5410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dirty="0" smtClean="0"/>
              <a:t>17.     sin ( A +B ) + sin ( A – B ) = ?</a:t>
            </a:r>
            <a:endParaRPr lang="en-GB" sz="4000" dirty="0" smtClean="0"/>
          </a:p>
          <a:p>
            <a:pPr>
              <a:buNone/>
            </a:pPr>
            <a:r>
              <a:rPr lang="en-US" sz="4000" dirty="0" smtClean="0"/>
              <a:t>18.     sin ( A +B ) – sin ( A – B ) = ?</a:t>
            </a:r>
            <a:endParaRPr lang="en-GB" sz="4000" dirty="0" smtClean="0"/>
          </a:p>
          <a:p>
            <a:pPr>
              <a:buNone/>
            </a:pPr>
            <a:r>
              <a:rPr lang="en-US" sz="4000" dirty="0" smtClean="0"/>
              <a:t>19.    </a:t>
            </a:r>
            <a:r>
              <a:rPr lang="en-US" sz="4000" dirty="0" err="1" smtClean="0"/>
              <a:t>cos</a:t>
            </a:r>
            <a:r>
              <a:rPr lang="en-US" sz="4000" dirty="0" smtClean="0"/>
              <a:t> ( A +B ) + </a:t>
            </a:r>
            <a:r>
              <a:rPr lang="en-US" sz="4000" dirty="0" err="1" smtClean="0"/>
              <a:t>cos</a:t>
            </a:r>
            <a:r>
              <a:rPr lang="en-US" sz="4000" dirty="0" smtClean="0"/>
              <a:t> ( A-B)=    ?</a:t>
            </a:r>
            <a:endParaRPr lang="en-GB" sz="4000" dirty="0" smtClean="0"/>
          </a:p>
          <a:p>
            <a:pPr>
              <a:buNone/>
            </a:pPr>
            <a:r>
              <a:rPr lang="en-US" sz="4000" dirty="0" smtClean="0"/>
              <a:t> 20 .   </a:t>
            </a:r>
            <a:r>
              <a:rPr lang="en-US" sz="4000" dirty="0" err="1" smtClean="0"/>
              <a:t>cos</a:t>
            </a:r>
            <a:r>
              <a:rPr lang="en-US" sz="4000" dirty="0" smtClean="0"/>
              <a:t> ( A – B ) – </a:t>
            </a:r>
            <a:r>
              <a:rPr lang="en-US" sz="4000" dirty="0" err="1" smtClean="0"/>
              <a:t>cos</a:t>
            </a:r>
            <a:r>
              <a:rPr lang="en-US" sz="4000" dirty="0" smtClean="0"/>
              <a:t> ( A + B ) = ?</a:t>
            </a:r>
          </a:p>
          <a:p>
            <a:pPr>
              <a:buNone/>
            </a:pPr>
            <a:r>
              <a:rPr lang="en-US" sz="4000" dirty="0" smtClean="0"/>
              <a:t> 21.   </a:t>
            </a:r>
            <a:r>
              <a:rPr lang="en-US" sz="4000" dirty="0" err="1" smtClean="0"/>
              <a:t>sinC</a:t>
            </a:r>
            <a:r>
              <a:rPr lang="en-US" sz="4000" dirty="0" smtClean="0"/>
              <a:t> + </a:t>
            </a:r>
            <a:r>
              <a:rPr lang="en-US" sz="4000" dirty="0" err="1" smtClean="0"/>
              <a:t>sinD</a:t>
            </a:r>
            <a:r>
              <a:rPr lang="en-US" sz="4000" dirty="0" smtClean="0"/>
              <a:t>  =  ?</a:t>
            </a:r>
            <a:endParaRPr lang="en-GB" sz="4000" dirty="0" smtClean="0"/>
          </a:p>
          <a:p>
            <a:pPr>
              <a:buNone/>
            </a:pPr>
            <a:r>
              <a:rPr lang="en-US" sz="4000" dirty="0" smtClean="0"/>
              <a:t> 22.   </a:t>
            </a:r>
            <a:r>
              <a:rPr lang="en-US" sz="4000" dirty="0" err="1" smtClean="0"/>
              <a:t>sinC</a:t>
            </a:r>
            <a:r>
              <a:rPr lang="en-US" sz="4000" dirty="0" smtClean="0"/>
              <a:t>  -  </a:t>
            </a:r>
            <a:r>
              <a:rPr lang="en-US" sz="4000" dirty="0" err="1" smtClean="0"/>
              <a:t>sinD</a:t>
            </a:r>
            <a:r>
              <a:rPr lang="en-US" sz="4000" dirty="0" smtClean="0"/>
              <a:t>  =  ?</a:t>
            </a:r>
          </a:p>
          <a:p>
            <a:pPr>
              <a:buNone/>
            </a:pPr>
            <a:r>
              <a:rPr lang="en-US" sz="4000" dirty="0" smtClean="0"/>
              <a:t> 23.   </a:t>
            </a:r>
            <a:r>
              <a:rPr lang="en-US" sz="4000" dirty="0" err="1" smtClean="0"/>
              <a:t>cosC</a:t>
            </a:r>
            <a:r>
              <a:rPr lang="en-US" sz="4000" dirty="0" smtClean="0"/>
              <a:t> +  </a:t>
            </a:r>
            <a:r>
              <a:rPr lang="en-US" sz="4000" dirty="0" err="1" smtClean="0"/>
              <a:t>cosD</a:t>
            </a:r>
            <a:r>
              <a:rPr lang="en-US" sz="4000" dirty="0" smtClean="0"/>
              <a:t>  =  ?</a:t>
            </a:r>
          </a:p>
          <a:p>
            <a:pPr>
              <a:buNone/>
            </a:pPr>
            <a:r>
              <a:rPr lang="en-US" sz="4000" dirty="0" smtClean="0"/>
              <a:t>25.   </a:t>
            </a:r>
            <a:r>
              <a:rPr lang="en-US" sz="4000" dirty="0" err="1" smtClean="0"/>
              <a:t>cosC</a:t>
            </a:r>
            <a:r>
              <a:rPr lang="en-US" sz="4000" dirty="0" smtClean="0"/>
              <a:t>  -   </a:t>
            </a:r>
            <a:r>
              <a:rPr lang="en-US" sz="4000" dirty="0" err="1" smtClean="0"/>
              <a:t>cosD</a:t>
            </a:r>
            <a:r>
              <a:rPr lang="en-US" sz="4000" dirty="0" smtClean="0"/>
              <a:t>  =  ?</a:t>
            </a:r>
            <a:endParaRPr lang="en-GB" sz="4000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mshy³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Kv‡Yi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wÎ‡KvYwgwZK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AbycvZ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1524000" y="2133600"/>
          <a:ext cx="6019799" cy="3455988"/>
        </p:xfrm>
        <a:graphic>
          <a:graphicData uri="http://schemas.openxmlformats.org/presentationml/2006/ole">
            <p:oleObj spid="_x0000_s18434" name="Equation" r:id="rId3" imgW="2311200" imgH="1854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mshy³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Kv‡Yi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wÎ‡KvYwgwZK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AbycvZ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1676400" y="1600200"/>
          <a:ext cx="5708423" cy="3670300"/>
        </p:xfrm>
        <a:graphic>
          <a:graphicData uri="http://schemas.openxmlformats.org/presentationml/2006/ole">
            <p:oleObj spid="_x0000_s21506" name="Equation" r:id="rId3" imgW="3340080" imgH="1879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mshy³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Kv‡Yi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wÎ‡KvYwgwZK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AbycvZ</a:t>
            </a:r>
            <a:endParaRPr lang="en-US" dirty="0"/>
          </a:p>
        </p:txBody>
      </p:sp>
      <p:pic>
        <p:nvPicPr>
          <p:cNvPr id="471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60960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mshy³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Kv‡Yi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wÎ‡KvYwgwZK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AbycvZ</a:t>
            </a:r>
            <a:endParaRPr lang="en-US" dirty="0"/>
          </a:p>
        </p:txBody>
      </p:sp>
      <p:pic>
        <p:nvPicPr>
          <p:cNvPr id="481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60960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mshy³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Kv‡Yi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wÎ‡KvYwgwZK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AbycvZ</a:t>
            </a:r>
            <a:endParaRPr lang="en-US" dirty="0"/>
          </a:p>
        </p:txBody>
      </p:sp>
      <p:pic>
        <p:nvPicPr>
          <p:cNvPr id="481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60960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g~j¨vqb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Abykxjbx-7.2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(24,25)</a:t>
            </a: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evwoi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Abykxjbx-7.2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(3,16,17,20,30)</a:t>
            </a: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09800" y="4800600"/>
            <a:ext cx="4495800" cy="914400"/>
          </a:xfrm>
        </p:spPr>
        <p:txBody>
          <a:bodyPr>
            <a:normAutofit fontScale="70000" lnSpcReduction="20000"/>
          </a:bodyPr>
          <a:lstStyle/>
          <a:p>
            <a:pPr marL="320040" indent="-32004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bn-BD" sz="60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সকলকে</a:t>
            </a:r>
          </a:p>
          <a:p>
            <a:pPr marL="320040" indent="-32004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6146" name="Picture 2" descr="G:\download\picture\bang_thanks_c-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52600" y="1870838"/>
            <a:ext cx="3714750" cy="2476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4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0" y="1828800"/>
            <a:ext cx="2438400" cy="2591671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876800" y="4572000"/>
            <a:ext cx="3429000" cy="163195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800">
                <a:solidFill>
                  <a:srgbClr val="78D6EA"/>
                </a:solidFill>
                <a:latin typeface="SutonnyMJ" pitchFamily="2" charset="0"/>
              </a:rPr>
              <a:t>‡mv‡nj wgqv  </a:t>
            </a:r>
            <a:r>
              <a:rPr lang="bn-BD" sz="2800">
                <a:solidFill>
                  <a:srgbClr val="78D6EA"/>
                </a:solidFill>
                <a:latin typeface="NikoshBAN"/>
                <a:ea typeface="NikoshBAN"/>
                <a:cs typeface="NikoshBAN"/>
              </a:rPr>
              <a:t> </a:t>
            </a:r>
            <a:br>
              <a:rPr lang="bn-BD" sz="2800">
                <a:solidFill>
                  <a:srgbClr val="78D6EA"/>
                </a:solidFill>
                <a:latin typeface="NikoshBAN"/>
                <a:ea typeface="NikoshBAN"/>
                <a:cs typeface="NikoshBAN"/>
              </a:rPr>
            </a:br>
            <a:r>
              <a:rPr lang="en-US" sz="2400">
                <a:solidFill>
                  <a:srgbClr val="7030A0"/>
                </a:solidFill>
                <a:latin typeface="SutonnyMJ" pitchFamily="2" charset="0"/>
                <a:ea typeface="NikoshBAN"/>
                <a:cs typeface="NikoshBAN"/>
              </a:rPr>
              <a:t>cÖfvlK, MwYZ</a:t>
            </a:r>
          </a:p>
          <a:p>
            <a:pPr algn="r"/>
            <a:r>
              <a:rPr lang="en-US" sz="2400">
                <a:solidFill>
                  <a:srgbClr val="7030A0"/>
                </a:solidFill>
                <a:latin typeface="SutonnyMJ" pitchFamily="2" charset="0"/>
              </a:rPr>
              <a:t>K¨v›Ub‡g›U cvewjK ¯‹zj I K‡jR ‡gv‡gbkvnx</a:t>
            </a:r>
            <a:endParaRPr lang="en-US">
              <a:solidFill>
                <a:srgbClr val="7030A0"/>
              </a:solidFill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wÎ‡KvYwgwZi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m~Î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bg1"/>
          </a:solidFill>
        </p:spPr>
        <p:txBody>
          <a:bodyPr/>
          <a:lstStyle/>
          <a:p>
            <a:endParaRPr lang="en-US" b="1" u="sng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b="1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‡jKPvi-4</a:t>
            </a:r>
          </a:p>
          <a:p>
            <a:endParaRPr lang="en-US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wÎ‡KvYwgwZi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m~Î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1524000" y="1919288"/>
          <a:ext cx="6096000" cy="3886200"/>
        </p:xfrm>
        <a:graphic>
          <a:graphicData uri="http://schemas.openxmlformats.org/presentationml/2006/ole">
            <p:oleObj spid="_x0000_s2050" name="Equation" r:id="rId3" imgW="1892160" imgH="1206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wÎ‡KvYwgwZi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m~Î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ChangeAspect="1"/>
          </p:cNvGraphicFramePr>
          <p:nvPr>
            <p:ph idx="1"/>
          </p:nvPr>
        </p:nvGraphicFramePr>
        <p:xfrm>
          <a:off x="1574800" y="2133600"/>
          <a:ext cx="6218238" cy="2514600"/>
        </p:xfrm>
        <a:graphic>
          <a:graphicData uri="http://schemas.openxmlformats.org/presentationml/2006/ole">
            <p:oleObj spid="_x0000_s3075" name="Equation" r:id="rId3" imgW="2323800" imgH="939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wÎ‡KvYwgwZi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m~Î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1219201" y="2089150"/>
          <a:ext cx="5562599" cy="3546475"/>
        </p:xfrm>
        <a:graphic>
          <a:graphicData uri="http://schemas.openxmlformats.org/presentationml/2006/ole">
            <p:oleObj spid="_x0000_s4098" name="Equation" r:id="rId3" imgW="1422360" imgH="1447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wÎ‡KvYwgwZi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m~Î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2133601" y="1828800"/>
          <a:ext cx="4876800" cy="3124200"/>
        </p:xfrm>
        <a:graphic>
          <a:graphicData uri="http://schemas.openxmlformats.org/presentationml/2006/ole">
            <p:oleObj spid="_x0000_s5122" name="Equation" r:id="rId3" imgW="1955520" imgH="1396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wÎ‡KvYwgwZi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m~Î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17. sin ( A +B ) + sin ( A – B ) = 2 </a:t>
            </a:r>
            <a:r>
              <a:rPr lang="en-US" dirty="0" err="1" smtClean="0"/>
              <a:t>sinA</a:t>
            </a:r>
            <a:r>
              <a:rPr lang="en-US" dirty="0" smtClean="0"/>
              <a:t> </a:t>
            </a:r>
            <a:r>
              <a:rPr lang="en-US" dirty="0" err="1" smtClean="0"/>
              <a:t>cosB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18.  sin ( A +B ) – sin ( A – B ) = 2 </a:t>
            </a:r>
            <a:r>
              <a:rPr lang="en-US" dirty="0" err="1" smtClean="0"/>
              <a:t>cosA</a:t>
            </a:r>
            <a:r>
              <a:rPr lang="en-US" dirty="0" smtClean="0"/>
              <a:t> </a:t>
            </a:r>
            <a:r>
              <a:rPr lang="en-US" dirty="0" err="1" smtClean="0"/>
              <a:t>sinB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19. </a:t>
            </a:r>
            <a:r>
              <a:rPr lang="en-US" dirty="0" err="1" smtClean="0"/>
              <a:t>cos</a:t>
            </a:r>
            <a:r>
              <a:rPr lang="en-US" dirty="0" smtClean="0"/>
              <a:t> ( A +B ) + </a:t>
            </a:r>
            <a:r>
              <a:rPr lang="en-US" dirty="0" err="1" smtClean="0"/>
              <a:t>cos</a:t>
            </a:r>
            <a:r>
              <a:rPr lang="en-US" dirty="0" smtClean="0"/>
              <a:t> ( A-B)=     2cosAcosB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 20 . </a:t>
            </a:r>
            <a:r>
              <a:rPr lang="en-US" dirty="0" err="1" smtClean="0"/>
              <a:t>cos</a:t>
            </a:r>
            <a:r>
              <a:rPr lang="en-US" dirty="0" smtClean="0"/>
              <a:t> ( A – B ) – </a:t>
            </a:r>
            <a:r>
              <a:rPr lang="en-US" dirty="0" err="1" smtClean="0"/>
              <a:t>cos</a:t>
            </a:r>
            <a:r>
              <a:rPr lang="en-US" dirty="0" smtClean="0"/>
              <a:t> ( A + B ) = 2 </a:t>
            </a:r>
            <a:r>
              <a:rPr lang="en-US" dirty="0" err="1" smtClean="0"/>
              <a:t>sinA</a:t>
            </a:r>
            <a:r>
              <a:rPr lang="en-US" dirty="0" smtClean="0"/>
              <a:t> </a:t>
            </a:r>
            <a:r>
              <a:rPr lang="en-US" dirty="0" err="1" smtClean="0"/>
              <a:t>sinB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21. </a:t>
            </a:r>
            <a:r>
              <a:rPr lang="en-US" dirty="0" err="1" smtClean="0"/>
              <a:t>sinC</a:t>
            </a:r>
            <a:r>
              <a:rPr lang="en-US" dirty="0" smtClean="0"/>
              <a:t> + </a:t>
            </a:r>
            <a:r>
              <a:rPr lang="en-US" dirty="0" err="1" smtClean="0"/>
              <a:t>sinD</a:t>
            </a:r>
            <a:r>
              <a:rPr lang="en-US" dirty="0" smtClean="0"/>
              <a:t>  =  2sin            </a:t>
            </a:r>
            <a:r>
              <a:rPr lang="en-US" dirty="0" err="1" smtClean="0"/>
              <a:t>cos</a:t>
            </a:r>
            <a:r>
              <a:rPr lang="en-US" dirty="0" smtClean="0"/>
              <a:t> 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 22. </a:t>
            </a:r>
            <a:r>
              <a:rPr lang="en-US" dirty="0" err="1" smtClean="0"/>
              <a:t>sinC</a:t>
            </a:r>
            <a:r>
              <a:rPr lang="en-US" dirty="0" smtClean="0"/>
              <a:t>  -  </a:t>
            </a:r>
            <a:r>
              <a:rPr lang="en-US" dirty="0" err="1" smtClean="0"/>
              <a:t>sinD</a:t>
            </a:r>
            <a:r>
              <a:rPr lang="en-US" dirty="0" smtClean="0"/>
              <a:t>  =  2cos           sin</a:t>
            </a:r>
          </a:p>
          <a:p>
            <a:pPr>
              <a:buNone/>
            </a:pPr>
            <a:r>
              <a:rPr lang="en-US" dirty="0" smtClean="0"/>
              <a:t> 23. </a:t>
            </a:r>
            <a:r>
              <a:rPr lang="en-US" dirty="0" err="1" smtClean="0"/>
              <a:t>cosC</a:t>
            </a:r>
            <a:r>
              <a:rPr lang="en-US" dirty="0" smtClean="0"/>
              <a:t> +  </a:t>
            </a:r>
            <a:r>
              <a:rPr lang="en-US" dirty="0" err="1" smtClean="0"/>
              <a:t>cosD</a:t>
            </a:r>
            <a:r>
              <a:rPr lang="en-US" dirty="0" smtClean="0"/>
              <a:t>  =  2cos           </a:t>
            </a:r>
            <a:r>
              <a:rPr lang="en-US" dirty="0" err="1" smtClean="0"/>
              <a:t>cos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25. </a:t>
            </a:r>
            <a:r>
              <a:rPr lang="en-US" dirty="0" err="1" smtClean="0"/>
              <a:t>cosC</a:t>
            </a:r>
            <a:r>
              <a:rPr lang="en-US" dirty="0" smtClean="0"/>
              <a:t>  -   </a:t>
            </a:r>
            <a:r>
              <a:rPr lang="en-US" dirty="0" err="1" smtClean="0"/>
              <a:t>cosD</a:t>
            </a:r>
            <a:r>
              <a:rPr lang="en-US" dirty="0" smtClean="0"/>
              <a:t>  =  2sin            sin</a:t>
            </a:r>
            <a:endParaRPr lang="en-GB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3011" name="Equation" r:id="rId3" imgW="114120" imgH="2156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3012" name="Equation" r:id="rId4" imgW="114120" imgH="2156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343400" y="3810000"/>
          <a:ext cx="838200" cy="694765"/>
        </p:xfrm>
        <a:graphic>
          <a:graphicData uri="http://schemas.openxmlformats.org/presentationml/2006/ole">
            <p:oleObj spid="_x0000_s43013" name="Equation" r:id="rId5" imgW="4316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wÎ‡KvYwgwZi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m~Î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26. sin 2A = 2sinAcosA</a:t>
            </a:r>
          </a:p>
          <a:p>
            <a:pPr>
              <a:buNone/>
            </a:pPr>
            <a:r>
              <a:rPr lang="en-US" dirty="0" smtClean="0"/>
              <a:t> 27. </a:t>
            </a:r>
            <a:r>
              <a:rPr lang="en-US" dirty="0" err="1" smtClean="0"/>
              <a:t>cos</a:t>
            </a:r>
            <a:r>
              <a:rPr lang="en-US" dirty="0" smtClean="0"/>
              <a:t> 2A =  cos</a:t>
            </a:r>
            <a:r>
              <a:rPr lang="en-US" baseline="30000" dirty="0" smtClean="0"/>
              <a:t>2</a:t>
            </a:r>
            <a:r>
              <a:rPr lang="en-US" dirty="0" smtClean="0"/>
              <a:t>A - </a:t>
            </a:r>
            <a:r>
              <a:rPr lang="en-US" baseline="30000" dirty="0" smtClean="0"/>
              <a:t> </a:t>
            </a:r>
            <a:r>
              <a:rPr lang="en-US" dirty="0" smtClean="0"/>
              <a:t> sin</a:t>
            </a:r>
            <a:r>
              <a:rPr lang="en-US" baseline="30000" dirty="0" smtClean="0"/>
              <a:t>2</a:t>
            </a:r>
            <a:r>
              <a:rPr lang="en-US" dirty="0" smtClean="0"/>
              <a:t>A</a:t>
            </a:r>
          </a:p>
          <a:p>
            <a:pPr>
              <a:buNone/>
            </a:pPr>
            <a:r>
              <a:rPr lang="en-US" dirty="0" smtClean="0"/>
              <a:t> 28. 2 cos</a:t>
            </a:r>
            <a:r>
              <a:rPr lang="en-US" baseline="30000" dirty="0" smtClean="0"/>
              <a:t>2</a:t>
            </a:r>
            <a:r>
              <a:rPr lang="en-US" dirty="0" smtClean="0"/>
              <a:t>A   =  1  +  cos2A</a:t>
            </a:r>
          </a:p>
          <a:p>
            <a:pPr marL="514350" indent="-514350">
              <a:buAutoNum type="arabicPeriod" startAt="29"/>
            </a:pPr>
            <a:r>
              <a:rPr lang="en-US" dirty="0" smtClean="0"/>
              <a:t>2 sin</a:t>
            </a:r>
            <a:r>
              <a:rPr lang="en-US" baseline="30000" dirty="0" smtClean="0"/>
              <a:t>2</a:t>
            </a:r>
            <a:r>
              <a:rPr lang="en-US" dirty="0" smtClean="0"/>
              <a:t>A   =  1 –  cos2A</a:t>
            </a:r>
          </a:p>
          <a:p>
            <a:pPr marL="514350" indent="-514350">
              <a:buAutoNum type="arabicPeriod" startAt="29"/>
            </a:pPr>
            <a:endParaRPr lang="en-GB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4034" name="Equation" r:id="rId3" imgW="114120" imgH="2156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4035" name="Equation" r:id="rId4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990600"/>
            <a:ext cx="6858000" cy="314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306</Words>
  <Application>Microsoft Office PowerPoint</Application>
  <PresentationFormat>On-screen Show (4:3)</PresentationFormat>
  <Paragraphs>51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Equation</vt:lpstr>
      <vt:lpstr>¯^vMZg </vt:lpstr>
      <vt:lpstr>wÎ‡KvYwgwZi m~Î </vt:lpstr>
      <vt:lpstr>wÎ‡KvYwgwZi m~Î </vt:lpstr>
      <vt:lpstr>wÎ‡KvYwgwZi m~Î </vt:lpstr>
      <vt:lpstr>wÎ‡KvYwgwZi m~Î </vt:lpstr>
      <vt:lpstr>wÎ‡KvYwgwZi m~Î </vt:lpstr>
      <vt:lpstr>wÎ‡KvYwgwZi m~Î </vt:lpstr>
      <vt:lpstr>wÎ‡KvYwgwZi m~Î </vt:lpstr>
      <vt:lpstr>Slide 9</vt:lpstr>
      <vt:lpstr>wÎ‡KvYwgwZi m~Î hvPvB </vt:lpstr>
      <vt:lpstr>wÎ‡KvYwgwZi m~Î hvPvB </vt:lpstr>
      <vt:lpstr>mshy³ †Kv‡Yi wÎ‡KvYwgwZK AbycvZ</vt:lpstr>
      <vt:lpstr>mshy³ †Kv‡Yi wÎ‡KvYwgwZK AbycvZ</vt:lpstr>
      <vt:lpstr>mshy³ †Kv‡Yi wÎ‡KvYwgwZK AbycvZ</vt:lpstr>
      <vt:lpstr>mshy³ †Kv‡Yi wÎ‡KvYwgwZK AbycvZ</vt:lpstr>
      <vt:lpstr>mshy³ †Kv‡Yi wÎ‡KvYwgwZK AbycvZ</vt:lpstr>
      <vt:lpstr>cvV g~j¨vqb</vt:lpstr>
      <vt:lpstr>evwoi KvR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wÎ‡KvYwgwZi m~Î</dc:title>
  <dc:creator>LAB</dc:creator>
  <cp:lastModifiedBy>Lotus Computer</cp:lastModifiedBy>
  <cp:revision>75</cp:revision>
  <dcterms:created xsi:type="dcterms:W3CDTF">2015-08-21T02:59:40Z</dcterms:created>
  <dcterms:modified xsi:type="dcterms:W3CDTF">2016-11-18T12:21:41Z</dcterms:modified>
</cp:coreProperties>
</file>